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</p:sldIdLst>
  <p:sldSz cx="4572000" cy="2971800" type="hagakiCard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 snapToGrid="0">
      <p:cViewPr varScale="1">
        <p:scale>
          <a:sx n="221" d="100"/>
          <a:sy n="221" d="100"/>
        </p:scale>
        <p:origin x="648" y="14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29718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4234" y="-7337"/>
            <a:ext cx="4377267" cy="2795693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5190" y="1926167"/>
            <a:ext cx="4232348" cy="743518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1432" y="0"/>
            <a:ext cx="2905618" cy="139367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85384" y="92310"/>
            <a:ext cx="4240267" cy="2489937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225708" y="289613"/>
            <a:ext cx="3766762" cy="1198829"/>
          </a:xfrm>
        </p:spPr>
        <p:txBody>
          <a:bodyPr anchor="b">
            <a:normAutofit/>
          </a:bodyPr>
          <a:lstStyle>
            <a:lvl1pPr algn="r">
              <a:defRPr sz="312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277231" y="1493626"/>
            <a:ext cx="3756030" cy="238478"/>
          </a:xfrm>
        </p:spPr>
        <p:txBody>
          <a:bodyPr anchor="t">
            <a:noAutofit/>
          </a:bodyPr>
          <a:lstStyle>
            <a:lvl1pPr marL="0" indent="0" algn="r">
              <a:buNone/>
              <a:defRPr sz="1040">
                <a:solidFill>
                  <a:schemeClr val="bg1">
                    <a:lumMod val="50000"/>
                  </a:schemeClr>
                </a:solidFill>
              </a:defRPr>
            </a:lvl1pPr>
            <a:lvl2pPr marL="198105" indent="0" algn="ctr">
              <a:buNone/>
              <a:defRPr sz="867"/>
            </a:lvl2pPr>
            <a:lvl3pPr marL="396210" indent="0" algn="ctr">
              <a:buNone/>
              <a:defRPr sz="780"/>
            </a:lvl3pPr>
            <a:lvl4pPr marL="594314" indent="0" algn="ctr">
              <a:buNone/>
              <a:defRPr sz="693"/>
            </a:lvl4pPr>
            <a:lvl5pPr marL="792419" indent="0" algn="ctr">
              <a:buNone/>
              <a:defRPr sz="693"/>
            </a:lvl5pPr>
            <a:lvl6pPr marL="990524" indent="0" algn="ctr">
              <a:buNone/>
              <a:defRPr sz="693"/>
            </a:lvl6pPr>
            <a:lvl7pPr marL="1188629" indent="0" algn="ctr">
              <a:buNone/>
              <a:defRPr sz="693"/>
            </a:lvl7pPr>
            <a:lvl8pPr marL="1386733" indent="0" algn="ctr">
              <a:buNone/>
              <a:defRPr sz="693"/>
            </a:lvl8pPr>
            <a:lvl9pPr marL="1584838" indent="0" algn="ctr">
              <a:buNone/>
              <a:defRPr sz="69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1834536" y="2042838"/>
            <a:ext cx="2303870" cy="408354"/>
          </a:xfrm>
        </p:spPr>
        <p:txBody>
          <a:bodyPr/>
          <a:lstStyle>
            <a:lvl1pPr algn="ctr">
              <a:defRPr sz="182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7AFFB9B-9FB8-469E-96F9-4D32314110B6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6067" y="2147009"/>
            <a:ext cx="1493535" cy="397956"/>
          </a:xfrm>
        </p:spPr>
        <p:txBody>
          <a:bodyPr vert="horz" lIns="91440" tIns="45720" rIns="91440" bIns="45720" rtlCol="0" anchor="ctr"/>
          <a:lstStyle>
            <a:lvl1pPr algn="r">
              <a:defRPr lang="en-US" sz="1820" dirty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3700759" y="1655311"/>
            <a:ext cx="340195" cy="216004"/>
          </a:xfrm>
        </p:spPr>
        <p:txBody>
          <a:bodyPr/>
          <a:lstStyle>
            <a:lvl1pPr>
              <a:defRPr sz="104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3" name="5-Point Star 32"/>
          <p:cNvSpPr/>
          <p:nvPr/>
        </p:nvSpPr>
        <p:spPr>
          <a:xfrm rot="21420000">
            <a:off x="1560976" y="2191446"/>
            <a:ext cx="257693" cy="223334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51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1779411"/>
            <a:ext cx="3898016" cy="255167"/>
          </a:xfrm>
        </p:spPr>
        <p:txBody>
          <a:bodyPr anchor="b"/>
          <a:lstStyle>
            <a:lvl1pPr>
              <a:defRPr sz="138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7176" y="297180"/>
            <a:ext cx="3897193" cy="1384458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1387"/>
            </a:lvl1pPr>
            <a:lvl2pPr marL="198105" indent="0">
              <a:buNone/>
              <a:defRPr sz="1213"/>
            </a:lvl2pPr>
            <a:lvl3pPr marL="396210" indent="0">
              <a:buNone/>
              <a:defRPr sz="1040"/>
            </a:lvl3pPr>
            <a:lvl4pPr marL="594314" indent="0">
              <a:buNone/>
              <a:defRPr sz="867"/>
            </a:lvl4pPr>
            <a:lvl5pPr marL="792419" indent="0">
              <a:buNone/>
              <a:defRPr sz="867"/>
            </a:lvl5pPr>
            <a:lvl6pPr marL="990524" indent="0">
              <a:buNone/>
              <a:defRPr sz="867"/>
            </a:lvl6pPr>
            <a:lvl7pPr marL="1188629" indent="0">
              <a:buNone/>
              <a:defRPr sz="867"/>
            </a:lvl7pPr>
            <a:lvl8pPr marL="1386733" indent="0">
              <a:buNone/>
              <a:defRPr sz="867"/>
            </a:lvl8pPr>
            <a:lvl9pPr marL="1584838" indent="0">
              <a:buNone/>
              <a:defRPr sz="8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68" y="2037933"/>
            <a:ext cx="3898023" cy="295738"/>
          </a:xfrm>
        </p:spPr>
        <p:txBody>
          <a:bodyPr anchor="t"/>
          <a:lstStyle>
            <a:lvl1pPr marL="0" indent="0" algn="l">
              <a:buNone/>
              <a:defRPr sz="693"/>
            </a:lvl1pPr>
            <a:lvl2pPr marL="198105" indent="0">
              <a:buNone/>
              <a:defRPr sz="607"/>
            </a:lvl2pPr>
            <a:lvl3pPr marL="396210" indent="0">
              <a:buNone/>
              <a:defRPr sz="520"/>
            </a:lvl3pPr>
            <a:lvl4pPr marL="594314" indent="0">
              <a:buNone/>
              <a:defRPr sz="433"/>
            </a:lvl4pPr>
            <a:lvl5pPr marL="792419" indent="0">
              <a:buNone/>
              <a:defRPr sz="433"/>
            </a:lvl5pPr>
            <a:lvl6pPr marL="990524" indent="0">
              <a:buNone/>
              <a:defRPr sz="433"/>
            </a:lvl6pPr>
            <a:lvl7pPr marL="1188629" indent="0">
              <a:buNone/>
              <a:defRPr sz="433"/>
            </a:lvl7pPr>
            <a:lvl8pPr marL="1386733" indent="0">
              <a:buNone/>
              <a:defRPr sz="433"/>
            </a:lvl8pPr>
            <a:lvl9pPr marL="1584838" indent="0">
              <a:buNone/>
              <a:defRPr sz="4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D2AC3-6A0B-4169-B1EA-E3AE8B351BDD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77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297181"/>
            <a:ext cx="3898839" cy="1384458"/>
          </a:xfrm>
        </p:spPr>
        <p:txBody>
          <a:bodyPr anchor="ctr">
            <a:normAutofit/>
          </a:bodyPr>
          <a:lstStyle>
            <a:lvl1pPr algn="ctr">
              <a:defRPr sz="20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68" y="1779411"/>
            <a:ext cx="3898024" cy="5518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780"/>
            </a:lvl1pPr>
            <a:lvl2pPr marL="198105" indent="0">
              <a:buNone/>
              <a:defRPr sz="607"/>
            </a:lvl2pPr>
            <a:lvl3pPr marL="396210" indent="0">
              <a:buNone/>
              <a:defRPr sz="520"/>
            </a:lvl3pPr>
            <a:lvl4pPr marL="594314" indent="0">
              <a:buNone/>
              <a:defRPr sz="433"/>
            </a:lvl4pPr>
            <a:lvl5pPr marL="792419" indent="0">
              <a:buNone/>
              <a:defRPr sz="433"/>
            </a:lvl5pPr>
            <a:lvl6pPr marL="990524" indent="0">
              <a:buNone/>
              <a:defRPr sz="433"/>
            </a:lvl6pPr>
            <a:lvl7pPr marL="1188629" indent="0">
              <a:buNone/>
              <a:defRPr sz="433"/>
            </a:lvl7pPr>
            <a:lvl8pPr marL="1386733" indent="0">
              <a:buNone/>
              <a:defRPr sz="433"/>
            </a:lvl8pPr>
            <a:lvl9pPr marL="1584838" indent="0">
              <a:buNone/>
              <a:defRPr sz="4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B9363-8B87-41B7-9F8E-64519CBB8F34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11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50" y="297180"/>
            <a:ext cx="3571883" cy="1263905"/>
          </a:xfrm>
        </p:spPr>
        <p:txBody>
          <a:bodyPr anchor="ctr">
            <a:normAutofit/>
          </a:bodyPr>
          <a:lstStyle>
            <a:lvl1pPr algn="ctr">
              <a:defRPr sz="20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581349" y="1564347"/>
            <a:ext cx="3250484" cy="163699"/>
          </a:xfrm>
        </p:spPr>
        <p:txBody>
          <a:bodyPr anchor="t">
            <a:normAutofit/>
          </a:bodyPr>
          <a:lstStyle>
            <a:lvl1pPr marL="0" indent="0" algn="r">
              <a:buNone/>
              <a:defRPr sz="60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98105" indent="0">
              <a:buNone/>
              <a:defRPr sz="607"/>
            </a:lvl2pPr>
            <a:lvl3pPr marL="396210" indent="0">
              <a:buNone/>
              <a:defRPr sz="520"/>
            </a:lvl3pPr>
            <a:lvl4pPr marL="594314" indent="0">
              <a:buNone/>
              <a:defRPr sz="433"/>
            </a:lvl4pPr>
            <a:lvl5pPr marL="792419" indent="0">
              <a:buNone/>
              <a:defRPr sz="433"/>
            </a:lvl5pPr>
            <a:lvl6pPr marL="990524" indent="0">
              <a:buNone/>
              <a:defRPr sz="433"/>
            </a:lvl6pPr>
            <a:lvl7pPr marL="1188629" indent="0">
              <a:buNone/>
              <a:defRPr sz="433"/>
            </a:lvl7pPr>
            <a:lvl8pPr marL="1386733" indent="0">
              <a:buNone/>
              <a:defRPr sz="433"/>
            </a:lvl8pPr>
            <a:lvl9pPr marL="1584838" indent="0">
              <a:buNone/>
              <a:defRPr sz="4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6" y="1779411"/>
            <a:ext cx="3898831" cy="549576"/>
          </a:xfrm>
        </p:spPr>
        <p:txBody>
          <a:bodyPr anchor="ctr">
            <a:normAutofit/>
          </a:bodyPr>
          <a:lstStyle>
            <a:lvl1pPr marL="0" indent="0" algn="ctr">
              <a:buNone/>
              <a:defRPr sz="780"/>
            </a:lvl1pPr>
            <a:lvl2pPr marL="198105" indent="0">
              <a:buNone/>
              <a:defRPr sz="607"/>
            </a:lvl2pPr>
            <a:lvl3pPr marL="396210" indent="0">
              <a:buNone/>
              <a:defRPr sz="520"/>
            </a:lvl3pPr>
            <a:lvl4pPr marL="594314" indent="0">
              <a:buNone/>
              <a:defRPr sz="433"/>
            </a:lvl4pPr>
            <a:lvl5pPr marL="792419" indent="0">
              <a:buNone/>
              <a:defRPr sz="433"/>
            </a:lvl5pPr>
            <a:lvl6pPr marL="990524" indent="0">
              <a:buNone/>
              <a:defRPr sz="433"/>
            </a:lvl6pPr>
            <a:lvl7pPr marL="1188629" indent="0">
              <a:buNone/>
              <a:defRPr sz="433"/>
            </a:lvl7pPr>
            <a:lvl8pPr marL="1386733" indent="0">
              <a:buNone/>
              <a:defRPr sz="433"/>
            </a:lvl8pPr>
            <a:lvl9pPr marL="1584838" indent="0">
              <a:buNone/>
              <a:defRPr sz="4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F5746-5284-4951-9F37-7AE924EDBCB7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2140" y="384735"/>
            <a:ext cx="228600" cy="253403"/>
          </a:xfrm>
          <a:prstGeom prst="rect">
            <a:avLst/>
          </a:prstGeom>
        </p:spPr>
        <p:txBody>
          <a:bodyPr vert="horz" lIns="39624" tIns="19812" rIns="39624" bIns="1981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3466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48574" y="1259476"/>
            <a:ext cx="228600" cy="253403"/>
          </a:xfrm>
          <a:prstGeom prst="rect">
            <a:avLst/>
          </a:prstGeom>
        </p:spPr>
        <p:txBody>
          <a:bodyPr vert="horz" lIns="39624" tIns="19812" rIns="39624" bIns="19812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3466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0238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747004"/>
            <a:ext cx="3898015" cy="1088462"/>
          </a:xfrm>
        </p:spPr>
        <p:txBody>
          <a:bodyPr anchor="b">
            <a:normAutofit/>
          </a:bodyPr>
          <a:lstStyle>
            <a:lvl1pPr algn="l">
              <a:defRPr sz="20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6" y="1840569"/>
            <a:ext cx="3898015" cy="494279"/>
          </a:xfrm>
        </p:spPr>
        <p:txBody>
          <a:bodyPr anchor="t">
            <a:normAutofit/>
          </a:bodyPr>
          <a:lstStyle>
            <a:lvl1pPr marL="0" indent="0" algn="l">
              <a:buNone/>
              <a:defRPr sz="780"/>
            </a:lvl1pPr>
            <a:lvl2pPr marL="198105" indent="0">
              <a:buNone/>
              <a:defRPr sz="607"/>
            </a:lvl2pPr>
            <a:lvl3pPr marL="396210" indent="0">
              <a:buNone/>
              <a:defRPr sz="520"/>
            </a:lvl3pPr>
            <a:lvl4pPr marL="594314" indent="0">
              <a:buNone/>
              <a:defRPr sz="433"/>
            </a:lvl4pPr>
            <a:lvl5pPr marL="792419" indent="0">
              <a:buNone/>
              <a:defRPr sz="433"/>
            </a:lvl5pPr>
            <a:lvl6pPr marL="990524" indent="0">
              <a:buNone/>
              <a:defRPr sz="433"/>
            </a:lvl6pPr>
            <a:lvl7pPr marL="1188629" indent="0">
              <a:buNone/>
              <a:defRPr sz="433"/>
            </a:lvl7pPr>
            <a:lvl8pPr marL="1386733" indent="0">
              <a:buNone/>
              <a:defRPr sz="433"/>
            </a:lvl8pPr>
            <a:lvl9pPr marL="1584838" indent="0">
              <a:buNone/>
              <a:defRPr sz="4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98B29-7265-4A65-A2A4-6703C057B7C1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74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57176" y="297181"/>
            <a:ext cx="3898015" cy="499185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57176" y="894138"/>
            <a:ext cx="1241298" cy="249714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040" b="0">
                <a:solidFill>
                  <a:schemeClr val="accent1"/>
                </a:solidFill>
              </a:defRPr>
            </a:lvl1pPr>
            <a:lvl2pPr marL="198105" indent="0">
              <a:buNone/>
              <a:defRPr sz="867" b="1"/>
            </a:lvl2pPr>
            <a:lvl3pPr marL="396210" indent="0">
              <a:buNone/>
              <a:defRPr sz="780" b="1"/>
            </a:lvl3pPr>
            <a:lvl4pPr marL="594314" indent="0">
              <a:buNone/>
              <a:defRPr sz="693" b="1"/>
            </a:lvl4pPr>
            <a:lvl5pPr marL="792419" indent="0">
              <a:buNone/>
              <a:defRPr sz="693" b="1"/>
            </a:lvl5pPr>
            <a:lvl6pPr marL="990524" indent="0">
              <a:buNone/>
              <a:defRPr sz="693" b="1"/>
            </a:lvl6pPr>
            <a:lvl7pPr marL="1188629" indent="0">
              <a:buNone/>
              <a:defRPr sz="693" b="1"/>
            </a:lvl7pPr>
            <a:lvl8pPr marL="1386733" indent="0">
              <a:buNone/>
              <a:defRPr sz="693" b="1"/>
            </a:lvl8pPr>
            <a:lvl9pPr marL="1584838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257176" y="1143852"/>
            <a:ext cx="1241298" cy="1185135"/>
          </a:xfrm>
        </p:spPr>
        <p:txBody>
          <a:bodyPr anchor="t">
            <a:normAutofit/>
          </a:bodyPr>
          <a:lstStyle>
            <a:lvl1pPr marL="0" indent="0" algn="ctr">
              <a:buNone/>
              <a:defRPr sz="607"/>
            </a:lvl1pPr>
            <a:lvl2pPr marL="198105" indent="0">
              <a:buNone/>
              <a:defRPr sz="520"/>
            </a:lvl2pPr>
            <a:lvl3pPr marL="396210" indent="0">
              <a:buNone/>
              <a:defRPr sz="433"/>
            </a:lvl3pPr>
            <a:lvl4pPr marL="594314" indent="0">
              <a:buNone/>
              <a:defRPr sz="390"/>
            </a:lvl4pPr>
            <a:lvl5pPr marL="792419" indent="0">
              <a:buNone/>
              <a:defRPr sz="390"/>
            </a:lvl5pPr>
            <a:lvl6pPr marL="990524" indent="0">
              <a:buNone/>
              <a:defRPr sz="390"/>
            </a:lvl6pPr>
            <a:lvl7pPr marL="1188629" indent="0">
              <a:buNone/>
              <a:defRPr sz="390"/>
            </a:lvl7pPr>
            <a:lvl8pPr marL="1386733" indent="0">
              <a:buNone/>
              <a:defRPr sz="390"/>
            </a:lvl8pPr>
            <a:lvl9pPr marL="1584838" indent="0">
              <a:buNone/>
              <a:defRPr sz="3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87984" y="894138"/>
            <a:ext cx="1241298" cy="249714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040" b="0">
                <a:solidFill>
                  <a:schemeClr val="accent1"/>
                </a:solidFill>
              </a:defRPr>
            </a:lvl1pPr>
            <a:lvl2pPr marL="198105" indent="0">
              <a:buNone/>
              <a:defRPr sz="867" b="1"/>
            </a:lvl2pPr>
            <a:lvl3pPr marL="396210" indent="0">
              <a:buNone/>
              <a:defRPr sz="780" b="1"/>
            </a:lvl3pPr>
            <a:lvl4pPr marL="594314" indent="0">
              <a:buNone/>
              <a:defRPr sz="693" b="1"/>
            </a:lvl4pPr>
            <a:lvl5pPr marL="792419" indent="0">
              <a:buNone/>
              <a:defRPr sz="693" b="1"/>
            </a:lvl5pPr>
            <a:lvl6pPr marL="990524" indent="0">
              <a:buNone/>
              <a:defRPr sz="693" b="1"/>
            </a:lvl6pPr>
            <a:lvl7pPr marL="1188629" indent="0">
              <a:buNone/>
              <a:defRPr sz="693" b="1"/>
            </a:lvl7pPr>
            <a:lvl8pPr marL="1386733" indent="0">
              <a:buNone/>
              <a:defRPr sz="693" b="1"/>
            </a:lvl8pPr>
            <a:lvl9pPr marL="1584838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1587983" y="1143852"/>
            <a:ext cx="1241298" cy="1185135"/>
          </a:xfrm>
        </p:spPr>
        <p:txBody>
          <a:bodyPr anchor="t">
            <a:normAutofit/>
          </a:bodyPr>
          <a:lstStyle>
            <a:lvl1pPr marL="0" indent="0" algn="ctr">
              <a:buNone/>
              <a:defRPr sz="607"/>
            </a:lvl1pPr>
            <a:lvl2pPr marL="198105" indent="0">
              <a:buNone/>
              <a:defRPr sz="520"/>
            </a:lvl2pPr>
            <a:lvl3pPr marL="396210" indent="0">
              <a:buNone/>
              <a:defRPr sz="433"/>
            </a:lvl3pPr>
            <a:lvl4pPr marL="594314" indent="0">
              <a:buNone/>
              <a:defRPr sz="390"/>
            </a:lvl4pPr>
            <a:lvl5pPr marL="792419" indent="0">
              <a:buNone/>
              <a:defRPr sz="390"/>
            </a:lvl5pPr>
            <a:lvl6pPr marL="990524" indent="0">
              <a:buNone/>
              <a:defRPr sz="390"/>
            </a:lvl6pPr>
            <a:lvl7pPr marL="1188629" indent="0">
              <a:buNone/>
              <a:defRPr sz="390"/>
            </a:lvl7pPr>
            <a:lvl8pPr marL="1386733" indent="0">
              <a:buNone/>
              <a:defRPr sz="390"/>
            </a:lvl8pPr>
            <a:lvl9pPr marL="1584838" indent="0">
              <a:buNone/>
              <a:defRPr sz="3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13893" y="894138"/>
            <a:ext cx="1241298" cy="249714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1040" b="0">
                <a:solidFill>
                  <a:schemeClr val="accent1"/>
                </a:solidFill>
              </a:defRPr>
            </a:lvl1pPr>
            <a:lvl2pPr marL="198105" indent="0">
              <a:buNone/>
              <a:defRPr sz="867" b="1"/>
            </a:lvl2pPr>
            <a:lvl3pPr marL="396210" indent="0">
              <a:buNone/>
              <a:defRPr sz="780" b="1"/>
            </a:lvl3pPr>
            <a:lvl4pPr marL="594314" indent="0">
              <a:buNone/>
              <a:defRPr sz="693" b="1"/>
            </a:lvl4pPr>
            <a:lvl5pPr marL="792419" indent="0">
              <a:buNone/>
              <a:defRPr sz="693" b="1"/>
            </a:lvl5pPr>
            <a:lvl6pPr marL="990524" indent="0">
              <a:buNone/>
              <a:defRPr sz="693" b="1"/>
            </a:lvl6pPr>
            <a:lvl7pPr marL="1188629" indent="0">
              <a:buNone/>
              <a:defRPr sz="693" b="1"/>
            </a:lvl7pPr>
            <a:lvl8pPr marL="1386733" indent="0">
              <a:buNone/>
              <a:defRPr sz="693" b="1"/>
            </a:lvl8pPr>
            <a:lvl9pPr marL="1584838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2913893" y="1143852"/>
            <a:ext cx="1241298" cy="1185135"/>
          </a:xfrm>
        </p:spPr>
        <p:txBody>
          <a:bodyPr anchor="t">
            <a:normAutofit/>
          </a:bodyPr>
          <a:lstStyle>
            <a:lvl1pPr marL="0" indent="0" algn="ctr">
              <a:buNone/>
              <a:defRPr sz="607"/>
            </a:lvl1pPr>
            <a:lvl2pPr marL="198105" indent="0">
              <a:buNone/>
              <a:defRPr sz="520"/>
            </a:lvl2pPr>
            <a:lvl3pPr marL="396210" indent="0">
              <a:buNone/>
              <a:defRPr sz="433"/>
            </a:lvl3pPr>
            <a:lvl4pPr marL="594314" indent="0">
              <a:buNone/>
              <a:defRPr sz="390"/>
            </a:lvl4pPr>
            <a:lvl5pPr marL="792419" indent="0">
              <a:buNone/>
              <a:defRPr sz="390"/>
            </a:lvl5pPr>
            <a:lvl6pPr marL="990524" indent="0">
              <a:buNone/>
              <a:defRPr sz="390"/>
            </a:lvl6pPr>
            <a:lvl7pPr marL="1188629" indent="0">
              <a:buNone/>
              <a:defRPr sz="390"/>
            </a:lvl7pPr>
            <a:lvl8pPr marL="1386733" indent="0">
              <a:buNone/>
              <a:defRPr sz="390"/>
            </a:lvl8pPr>
            <a:lvl9pPr marL="1584838" indent="0">
              <a:buNone/>
              <a:defRPr sz="3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A082-94DF-4C4B-A041-6624924AB0A8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33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57176" y="297181"/>
            <a:ext cx="3898831" cy="499185"/>
          </a:xfrm>
        </p:spPr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259440" y="1652311"/>
            <a:ext cx="1241298" cy="249714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953" b="0">
                <a:solidFill>
                  <a:schemeClr val="accent1"/>
                </a:solidFill>
              </a:defRPr>
            </a:lvl1pPr>
            <a:lvl2pPr marL="198105" indent="0">
              <a:buNone/>
              <a:defRPr sz="867" b="1"/>
            </a:lvl2pPr>
            <a:lvl3pPr marL="396210" indent="0">
              <a:buNone/>
              <a:defRPr sz="780" b="1"/>
            </a:lvl3pPr>
            <a:lvl4pPr marL="594314" indent="0">
              <a:buNone/>
              <a:defRPr sz="693" b="1"/>
            </a:lvl4pPr>
            <a:lvl5pPr marL="792419" indent="0">
              <a:buNone/>
              <a:defRPr sz="693" b="1"/>
            </a:lvl5pPr>
            <a:lvl6pPr marL="990524" indent="0">
              <a:buNone/>
              <a:defRPr sz="693" b="1"/>
            </a:lvl6pPr>
            <a:lvl7pPr marL="1188629" indent="0">
              <a:buNone/>
              <a:defRPr sz="693" b="1"/>
            </a:lvl7pPr>
            <a:lvl8pPr marL="1386733" indent="0">
              <a:buNone/>
              <a:defRPr sz="693" b="1"/>
            </a:lvl8pPr>
            <a:lvl9pPr marL="1584838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257168" y="894139"/>
            <a:ext cx="1241298" cy="665914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693"/>
            </a:lvl1pPr>
            <a:lvl2pPr marL="198105" indent="0">
              <a:buNone/>
              <a:defRPr sz="693"/>
            </a:lvl2pPr>
            <a:lvl3pPr marL="396210" indent="0">
              <a:buNone/>
              <a:defRPr sz="693"/>
            </a:lvl3pPr>
            <a:lvl4pPr marL="594314" indent="0">
              <a:buNone/>
              <a:defRPr sz="693"/>
            </a:lvl4pPr>
            <a:lvl5pPr marL="792419" indent="0">
              <a:buNone/>
              <a:defRPr sz="693"/>
            </a:lvl5pPr>
            <a:lvl6pPr marL="990524" indent="0">
              <a:buNone/>
              <a:defRPr sz="693"/>
            </a:lvl6pPr>
            <a:lvl7pPr marL="1188629" indent="0">
              <a:buNone/>
              <a:defRPr sz="693"/>
            </a:lvl7pPr>
            <a:lvl8pPr marL="1386733" indent="0">
              <a:buNone/>
              <a:defRPr sz="693"/>
            </a:lvl8pPr>
            <a:lvl9pPr marL="1584838" indent="0">
              <a:buNone/>
              <a:defRPr sz="69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259440" y="1902025"/>
            <a:ext cx="1241298" cy="426963"/>
          </a:xfrm>
        </p:spPr>
        <p:txBody>
          <a:bodyPr anchor="t">
            <a:normAutofit/>
          </a:bodyPr>
          <a:lstStyle>
            <a:lvl1pPr marL="0" indent="0" algn="ctr">
              <a:buNone/>
              <a:defRPr sz="607"/>
            </a:lvl1pPr>
            <a:lvl2pPr marL="198105" indent="0">
              <a:buNone/>
              <a:defRPr sz="520"/>
            </a:lvl2pPr>
            <a:lvl3pPr marL="396210" indent="0">
              <a:buNone/>
              <a:defRPr sz="433"/>
            </a:lvl3pPr>
            <a:lvl4pPr marL="594314" indent="0">
              <a:buNone/>
              <a:defRPr sz="390"/>
            </a:lvl4pPr>
            <a:lvl5pPr marL="792419" indent="0">
              <a:buNone/>
              <a:defRPr sz="390"/>
            </a:lvl5pPr>
            <a:lvl6pPr marL="990524" indent="0">
              <a:buNone/>
              <a:defRPr sz="390"/>
            </a:lvl6pPr>
            <a:lvl7pPr marL="1188629" indent="0">
              <a:buNone/>
              <a:defRPr sz="390"/>
            </a:lvl7pPr>
            <a:lvl8pPr marL="1386733" indent="0">
              <a:buNone/>
              <a:defRPr sz="390"/>
            </a:lvl8pPr>
            <a:lvl9pPr marL="1584838" indent="0">
              <a:buNone/>
              <a:defRPr sz="3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89029" y="1652311"/>
            <a:ext cx="1241298" cy="249714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953" b="0">
                <a:solidFill>
                  <a:schemeClr val="accent1"/>
                </a:solidFill>
              </a:defRPr>
            </a:lvl1pPr>
            <a:lvl2pPr marL="198105" indent="0">
              <a:buNone/>
              <a:defRPr sz="867" b="1"/>
            </a:lvl2pPr>
            <a:lvl3pPr marL="396210" indent="0">
              <a:buNone/>
              <a:defRPr sz="780" b="1"/>
            </a:lvl3pPr>
            <a:lvl4pPr marL="594314" indent="0">
              <a:buNone/>
              <a:defRPr sz="693" b="1"/>
            </a:lvl4pPr>
            <a:lvl5pPr marL="792419" indent="0">
              <a:buNone/>
              <a:defRPr sz="693" b="1"/>
            </a:lvl5pPr>
            <a:lvl6pPr marL="990524" indent="0">
              <a:buNone/>
              <a:defRPr sz="693" b="1"/>
            </a:lvl6pPr>
            <a:lvl7pPr marL="1188629" indent="0">
              <a:buNone/>
              <a:defRPr sz="693" b="1"/>
            </a:lvl7pPr>
            <a:lvl8pPr marL="1386733" indent="0">
              <a:buNone/>
              <a:defRPr sz="693" b="1"/>
            </a:lvl8pPr>
            <a:lvl9pPr marL="1584838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1588500" y="894139"/>
            <a:ext cx="1241298" cy="665269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693"/>
            </a:lvl1pPr>
            <a:lvl2pPr marL="198105" indent="0">
              <a:buNone/>
              <a:defRPr sz="693"/>
            </a:lvl2pPr>
            <a:lvl3pPr marL="396210" indent="0">
              <a:buNone/>
              <a:defRPr sz="693"/>
            </a:lvl3pPr>
            <a:lvl4pPr marL="594314" indent="0">
              <a:buNone/>
              <a:defRPr sz="693"/>
            </a:lvl4pPr>
            <a:lvl5pPr marL="792419" indent="0">
              <a:buNone/>
              <a:defRPr sz="693"/>
            </a:lvl5pPr>
            <a:lvl6pPr marL="990524" indent="0">
              <a:buNone/>
              <a:defRPr sz="693"/>
            </a:lvl6pPr>
            <a:lvl7pPr marL="1188629" indent="0">
              <a:buNone/>
              <a:defRPr sz="693"/>
            </a:lvl7pPr>
            <a:lvl8pPr marL="1386733" indent="0">
              <a:buNone/>
              <a:defRPr sz="693"/>
            </a:lvl8pPr>
            <a:lvl9pPr marL="1584838" indent="0">
              <a:buNone/>
              <a:defRPr sz="69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1588499" y="1902024"/>
            <a:ext cx="1241828" cy="426963"/>
          </a:xfrm>
        </p:spPr>
        <p:txBody>
          <a:bodyPr anchor="t">
            <a:normAutofit/>
          </a:bodyPr>
          <a:lstStyle>
            <a:lvl1pPr marL="0" indent="0" algn="ctr">
              <a:buNone/>
              <a:defRPr sz="607"/>
            </a:lvl1pPr>
            <a:lvl2pPr marL="198105" indent="0">
              <a:buNone/>
              <a:defRPr sz="520"/>
            </a:lvl2pPr>
            <a:lvl3pPr marL="396210" indent="0">
              <a:buNone/>
              <a:defRPr sz="433"/>
            </a:lvl3pPr>
            <a:lvl4pPr marL="594314" indent="0">
              <a:buNone/>
              <a:defRPr sz="390"/>
            </a:lvl4pPr>
            <a:lvl5pPr marL="792419" indent="0">
              <a:buNone/>
              <a:defRPr sz="390"/>
            </a:lvl5pPr>
            <a:lvl6pPr marL="990524" indent="0">
              <a:buNone/>
              <a:defRPr sz="390"/>
            </a:lvl6pPr>
            <a:lvl7pPr marL="1188629" indent="0">
              <a:buNone/>
              <a:defRPr sz="390"/>
            </a:lvl7pPr>
            <a:lvl8pPr marL="1386733" indent="0">
              <a:buNone/>
              <a:defRPr sz="390"/>
            </a:lvl8pPr>
            <a:lvl9pPr marL="1584838" indent="0">
              <a:buNone/>
              <a:defRPr sz="3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2913354" y="1652311"/>
            <a:ext cx="1241298" cy="249714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953" b="0">
                <a:solidFill>
                  <a:schemeClr val="accent1"/>
                </a:solidFill>
              </a:defRPr>
            </a:lvl1pPr>
            <a:lvl2pPr marL="198105" indent="0">
              <a:buNone/>
              <a:defRPr sz="867" b="1"/>
            </a:lvl2pPr>
            <a:lvl3pPr marL="396210" indent="0">
              <a:buNone/>
              <a:defRPr sz="780" b="1"/>
            </a:lvl3pPr>
            <a:lvl4pPr marL="594314" indent="0">
              <a:buNone/>
              <a:defRPr sz="693" b="1"/>
            </a:lvl4pPr>
            <a:lvl5pPr marL="792419" indent="0">
              <a:buNone/>
              <a:defRPr sz="693" b="1"/>
            </a:lvl5pPr>
            <a:lvl6pPr marL="990524" indent="0">
              <a:buNone/>
              <a:defRPr sz="693" b="1"/>
            </a:lvl6pPr>
            <a:lvl7pPr marL="1188629" indent="0">
              <a:buNone/>
              <a:defRPr sz="693" b="1"/>
            </a:lvl7pPr>
            <a:lvl8pPr marL="1386733" indent="0">
              <a:buNone/>
              <a:defRPr sz="693" b="1"/>
            </a:lvl8pPr>
            <a:lvl9pPr marL="1584838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2913307" y="894138"/>
            <a:ext cx="1241298" cy="666118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693"/>
            </a:lvl1pPr>
            <a:lvl2pPr marL="198105" indent="0">
              <a:buNone/>
              <a:defRPr sz="693"/>
            </a:lvl2pPr>
            <a:lvl3pPr marL="396210" indent="0">
              <a:buNone/>
              <a:defRPr sz="693"/>
            </a:lvl3pPr>
            <a:lvl4pPr marL="594314" indent="0">
              <a:buNone/>
              <a:defRPr sz="693"/>
            </a:lvl4pPr>
            <a:lvl5pPr marL="792419" indent="0">
              <a:buNone/>
              <a:defRPr sz="693"/>
            </a:lvl5pPr>
            <a:lvl6pPr marL="990524" indent="0">
              <a:buNone/>
              <a:defRPr sz="693"/>
            </a:lvl6pPr>
            <a:lvl7pPr marL="1188629" indent="0">
              <a:buNone/>
              <a:defRPr sz="693"/>
            </a:lvl7pPr>
            <a:lvl8pPr marL="1386733" indent="0">
              <a:buNone/>
              <a:defRPr sz="693"/>
            </a:lvl8pPr>
            <a:lvl9pPr marL="1584838" indent="0">
              <a:buNone/>
              <a:defRPr sz="69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2913307" y="1902023"/>
            <a:ext cx="1241298" cy="426964"/>
          </a:xfrm>
        </p:spPr>
        <p:txBody>
          <a:bodyPr anchor="t">
            <a:normAutofit/>
          </a:bodyPr>
          <a:lstStyle>
            <a:lvl1pPr marL="0" indent="0" algn="ctr">
              <a:buNone/>
              <a:defRPr sz="607"/>
            </a:lvl1pPr>
            <a:lvl2pPr marL="198105" indent="0">
              <a:buNone/>
              <a:defRPr sz="520"/>
            </a:lvl2pPr>
            <a:lvl3pPr marL="396210" indent="0">
              <a:buNone/>
              <a:defRPr sz="433"/>
            </a:lvl3pPr>
            <a:lvl4pPr marL="594314" indent="0">
              <a:buNone/>
              <a:defRPr sz="390"/>
            </a:lvl4pPr>
            <a:lvl5pPr marL="792419" indent="0">
              <a:buNone/>
              <a:defRPr sz="390"/>
            </a:lvl5pPr>
            <a:lvl6pPr marL="990524" indent="0">
              <a:buNone/>
              <a:defRPr sz="390"/>
            </a:lvl6pPr>
            <a:lvl7pPr marL="1188629" indent="0">
              <a:buNone/>
              <a:defRPr sz="390"/>
            </a:lvl7pPr>
            <a:lvl8pPr marL="1386733" indent="0">
              <a:buNone/>
              <a:defRPr sz="390"/>
            </a:lvl8pPr>
            <a:lvl9pPr marL="1584838" indent="0">
              <a:buNone/>
              <a:defRPr sz="39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686C4-3AB5-4E0C-86CA-FB108C350AA9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346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257176" y="894138"/>
            <a:ext cx="3898015" cy="1434849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F1211-4E0C-4AB3-B04F-585959BDAFE8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130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305948" y="297181"/>
            <a:ext cx="849243" cy="203180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257176" y="297181"/>
            <a:ext cx="2964162" cy="2031807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DECAF-D3BE-4069-9C78-642ECCD01477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49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257176" y="894138"/>
            <a:ext cx="3898015" cy="143484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BDC27-E420-4878-9EE6-7B9656D6442A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710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297181"/>
            <a:ext cx="3898015" cy="1383844"/>
          </a:xfrm>
        </p:spPr>
        <p:txBody>
          <a:bodyPr anchor="b">
            <a:normAutofit/>
          </a:bodyPr>
          <a:lstStyle>
            <a:lvl1pPr algn="l">
              <a:defRPr sz="234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6" y="1621649"/>
            <a:ext cx="3898015" cy="710499"/>
          </a:xfrm>
        </p:spPr>
        <p:txBody>
          <a:bodyPr anchor="t">
            <a:normAutofit/>
          </a:bodyPr>
          <a:lstStyle>
            <a:lvl1pPr marL="0" indent="0" algn="l">
              <a:buNone/>
              <a:defRPr sz="867">
                <a:solidFill>
                  <a:schemeClr val="bg1">
                    <a:lumMod val="50000"/>
                  </a:schemeClr>
                </a:solidFill>
              </a:defRPr>
            </a:lvl1pPr>
            <a:lvl2pPr marL="198105" indent="0">
              <a:buNone/>
              <a:defRPr sz="867">
                <a:solidFill>
                  <a:schemeClr val="tx1">
                    <a:tint val="75000"/>
                  </a:schemeClr>
                </a:solidFill>
              </a:defRPr>
            </a:lvl2pPr>
            <a:lvl3pPr marL="396210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3pPr>
            <a:lvl4pPr marL="594314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4pPr>
            <a:lvl5pPr marL="792419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5pPr>
            <a:lvl6pPr marL="990524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6pPr>
            <a:lvl7pPr marL="1188629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7pPr>
            <a:lvl8pPr marL="1386733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8pPr>
            <a:lvl9pPr marL="1584838" indent="0">
              <a:buNone/>
              <a:defRPr sz="6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04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7176" y="297180"/>
            <a:ext cx="3898831" cy="5018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257175" y="894138"/>
            <a:ext cx="1908268" cy="1434849"/>
          </a:xfrm>
        </p:spPr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2247739" y="894138"/>
            <a:ext cx="1907452" cy="1434849"/>
          </a:xfrm>
        </p:spPr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DC73-F065-42F5-A9F2-D90B2E42A0B3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505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7176" y="297180"/>
            <a:ext cx="3898015" cy="5018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9785" y="894138"/>
            <a:ext cx="1795659" cy="29466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127" b="0">
                <a:solidFill>
                  <a:schemeClr val="accent1"/>
                </a:solidFill>
              </a:defRPr>
            </a:lvl1pPr>
            <a:lvl2pPr marL="198105" indent="0">
              <a:buNone/>
              <a:defRPr sz="867" b="1"/>
            </a:lvl2pPr>
            <a:lvl3pPr marL="396210" indent="0">
              <a:buNone/>
              <a:defRPr sz="780" b="1"/>
            </a:lvl3pPr>
            <a:lvl4pPr marL="594314" indent="0">
              <a:buNone/>
              <a:defRPr sz="693" b="1"/>
            </a:lvl4pPr>
            <a:lvl5pPr marL="792419" indent="0">
              <a:buNone/>
              <a:defRPr sz="693" b="1"/>
            </a:lvl5pPr>
            <a:lvl6pPr marL="990524" indent="0">
              <a:buNone/>
              <a:defRPr sz="693" b="1"/>
            </a:lvl6pPr>
            <a:lvl7pPr marL="1188629" indent="0">
              <a:buNone/>
              <a:defRPr sz="693" b="1"/>
            </a:lvl7pPr>
            <a:lvl8pPr marL="1386733" indent="0">
              <a:buNone/>
              <a:defRPr sz="693" b="1"/>
            </a:lvl8pPr>
            <a:lvl9pPr marL="1584838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257176" y="1240084"/>
            <a:ext cx="1908267" cy="1088903"/>
          </a:xfrm>
        </p:spPr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57670" y="894138"/>
            <a:ext cx="1798336" cy="29466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1127" b="0">
                <a:solidFill>
                  <a:schemeClr val="accent1"/>
                </a:solidFill>
              </a:defRPr>
            </a:lvl1pPr>
            <a:lvl2pPr marL="198105" indent="0">
              <a:buNone/>
              <a:defRPr sz="867" b="1"/>
            </a:lvl2pPr>
            <a:lvl3pPr marL="396210" indent="0">
              <a:buNone/>
              <a:defRPr sz="780" b="1"/>
            </a:lvl3pPr>
            <a:lvl4pPr marL="594314" indent="0">
              <a:buNone/>
              <a:defRPr sz="693" b="1"/>
            </a:lvl4pPr>
            <a:lvl5pPr marL="792419" indent="0">
              <a:buNone/>
              <a:defRPr sz="693" b="1"/>
            </a:lvl5pPr>
            <a:lvl6pPr marL="990524" indent="0">
              <a:buNone/>
              <a:defRPr sz="693" b="1"/>
            </a:lvl6pPr>
            <a:lvl7pPr marL="1188629" indent="0">
              <a:buNone/>
              <a:defRPr sz="693" b="1"/>
            </a:lvl7pPr>
            <a:lvl8pPr marL="1386733" indent="0">
              <a:buNone/>
              <a:defRPr sz="693" b="1"/>
            </a:lvl8pPr>
            <a:lvl9pPr marL="1584838" indent="0">
              <a:buNone/>
              <a:defRPr sz="69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2247739" y="1240084"/>
            <a:ext cx="1908268" cy="1088903"/>
          </a:xfrm>
        </p:spPr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A702-9B29-41CC-9BCC-3DF8A0D379FE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05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719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116" y="297180"/>
            <a:ext cx="1547573" cy="876743"/>
          </a:xfrm>
        </p:spPr>
        <p:txBody>
          <a:bodyPr anchor="b">
            <a:normAutofit/>
          </a:bodyPr>
          <a:lstStyle>
            <a:lvl1pPr algn="ctr">
              <a:defRPr sz="15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1892300" y="297181"/>
            <a:ext cx="2262891" cy="203180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0116" y="1173923"/>
            <a:ext cx="1547573" cy="1155064"/>
          </a:xfrm>
        </p:spPr>
        <p:txBody>
          <a:bodyPr anchor="t">
            <a:normAutofit/>
          </a:bodyPr>
          <a:lstStyle>
            <a:lvl1pPr marL="0" indent="0" algn="ctr">
              <a:buNone/>
              <a:defRPr sz="780"/>
            </a:lvl1pPr>
            <a:lvl2pPr marL="198105" indent="0">
              <a:buNone/>
              <a:defRPr sz="607"/>
            </a:lvl2pPr>
            <a:lvl3pPr marL="396210" indent="0">
              <a:buNone/>
              <a:defRPr sz="520"/>
            </a:lvl3pPr>
            <a:lvl4pPr marL="594314" indent="0">
              <a:buNone/>
              <a:defRPr sz="433"/>
            </a:lvl4pPr>
            <a:lvl5pPr marL="792419" indent="0">
              <a:buNone/>
              <a:defRPr sz="433"/>
            </a:lvl5pPr>
            <a:lvl6pPr marL="990524" indent="0">
              <a:buNone/>
              <a:defRPr sz="433"/>
            </a:lvl6pPr>
            <a:lvl7pPr marL="1188629" indent="0">
              <a:buNone/>
              <a:defRPr sz="433"/>
            </a:lvl7pPr>
            <a:lvl8pPr marL="1386733" indent="0">
              <a:buNone/>
              <a:defRPr sz="433"/>
            </a:lvl8pPr>
            <a:lvl9pPr marL="1584838" indent="0">
              <a:buNone/>
              <a:defRPr sz="4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BFE2-83B7-4B0A-B9D3-AB28331082B3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5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6" y="297180"/>
            <a:ext cx="2204086" cy="876743"/>
          </a:xfrm>
        </p:spPr>
        <p:txBody>
          <a:bodyPr anchor="b">
            <a:normAutofit/>
          </a:bodyPr>
          <a:lstStyle>
            <a:lvl1pPr algn="ctr">
              <a:defRPr sz="15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73870" y="1"/>
            <a:ext cx="1581321" cy="2197664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1387"/>
            </a:lvl1pPr>
            <a:lvl2pPr marL="198105" indent="0">
              <a:buNone/>
              <a:defRPr sz="1213"/>
            </a:lvl2pPr>
            <a:lvl3pPr marL="396210" indent="0">
              <a:buNone/>
              <a:defRPr sz="1040"/>
            </a:lvl3pPr>
            <a:lvl4pPr marL="594314" indent="0">
              <a:buNone/>
              <a:defRPr sz="867"/>
            </a:lvl4pPr>
            <a:lvl5pPr marL="792419" indent="0">
              <a:buNone/>
              <a:defRPr sz="867"/>
            </a:lvl5pPr>
            <a:lvl6pPr marL="990524" indent="0">
              <a:buNone/>
              <a:defRPr sz="867"/>
            </a:lvl6pPr>
            <a:lvl7pPr marL="1188629" indent="0">
              <a:buNone/>
              <a:defRPr sz="867"/>
            </a:lvl7pPr>
            <a:lvl8pPr marL="1386733" indent="0">
              <a:buNone/>
              <a:defRPr sz="867"/>
            </a:lvl8pPr>
            <a:lvl9pPr marL="1584838" indent="0">
              <a:buNone/>
              <a:defRPr sz="8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7176" y="1173923"/>
            <a:ext cx="2204086" cy="1023742"/>
          </a:xfrm>
        </p:spPr>
        <p:txBody>
          <a:bodyPr anchor="t">
            <a:normAutofit/>
          </a:bodyPr>
          <a:lstStyle>
            <a:lvl1pPr marL="0" indent="0" algn="ctr">
              <a:buNone/>
              <a:defRPr sz="780"/>
            </a:lvl1pPr>
            <a:lvl2pPr marL="198105" indent="0">
              <a:buNone/>
              <a:defRPr sz="607"/>
            </a:lvl2pPr>
            <a:lvl3pPr marL="396210" indent="0">
              <a:buNone/>
              <a:defRPr sz="520"/>
            </a:lvl3pPr>
            <a:lvl4pPr marL="594314" indent="0">
              <a:buNone/>
              <a:defRPr sz="433"/>
            </a:lvl4pPr>
            <a:lvl5pPr marL="792419" indent="0">
              <a:buNone/>
              <a:defRPr sz="433"/>
            </a:lvl5pPr>
            <a:lvl6pPr marL="990524" indent="0">
              <a:buNone/>
              <a:defRPr sz="433"/>
            </a:lvl6pPr>
            <a:lvl7pPr marL="1188629" indent="0">
              <a:buNone/>
              <a:defRPr sz="433"/>
            </a:lvl7pPr>
            <a:lvl8pPr marL="1386733" indent="0">
              <a:buNone/>
              <a:defRPr sz="433"/>
            </a:lvl8pPr>
            <a:lvl9pPr marL="1584838" indent="0">
              <a:buNone/>
              <a:defRPr sz="4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774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29718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9524" y="1"/>
            <a:ext cx="4502007" cy="2879102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7176" y="297181"/>
            <a:ext cx="3898831" cy="4991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176" y="894138"/>
            <a:ext cx="3898831" cy="1434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36781" y="2494845"/>
            <a:ext cx="1419225" cy="2160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3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176" y="2494845"/>
            <a:ext cx="2062395" cy="2160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3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7671" y="2494845"/>
            <a:ext cx="340195" cy="2160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3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8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396210" rtl="0" eaLnBrk="1" latinLnBrk="0" hangingPunct="1">
        <a:lnSpc>
          <a:spcPct val="90000"/>
        </a:lnSpc>
        <a:spcBef>
          <a:spcPct val="0"/>
        </a:spcBef>
        <a:buNone/>
        <a:defRPr kumimoji="1" sz="1907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99052" indent="-99052" algn="l" defTabSz="396210" rtl="0" eaLnBrk="1" latinLnBrk="0" hangingPunct="1">
        <a:lnSpc>
          <a:spcPct val="120000"/>
        </a:lnSpc>
        <a:spcBef>
          <a:spcPts val="433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86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97157" indent="-99052" algn="l" defTabSz="396210" rtl="0" eaLnBrk="1" latinLnBrk="0" hangingPunct="1">
        <a:lnSpc>
          <a:spcPct val="120000"/>
        </a:lnSpc>
        <a:spcBef>
          <a:spcPts val="217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78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495262" indent="-99052" algn="l" defTabSz="396210" rtl="0" eaLnBrk="1" latinLnBrk="0" hangingPunct="1">
        <a:lnSpc>
          <a:spcPct val="120000"/>
        </a:lnSpc>
        <a:spcBef>
          <a:spcPts val="217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693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693367" indent="-99052" algn="l" defTabSz="396210" rtl="0" eaLnBrk="1" latinLnBrk="0" hangingPunct="1">
        <a:lnSpc>
          <a:spcPct val="120000"/>
        </a:lnSpc>
        <a:spcBef>
          <a:spcPts val="217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60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891471" indent="-99052" algn="l" defTabSz="396210" rtl="0" eaLnBrk="1" latinLnBrk="0" hangingPunct="1">
        <a:lnSpc>
          <a:spcPct val="120000"/>
        </a:lnSpc>
        <a:spcBef>
          <a:spcPts val="217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60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089576" indent="-99052" algn="l" defTabSz="396210" rtl="0" eaLnBrk="1" latinLnBrk="0" hangingPunct="1">
        <a:lnSpc>
          <a:spcPct val="120000"/>
        </a:lnSpc>
        <a:spcBef>
          <a:spcPts val="217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60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1287681" indent="-99052" algn="l" defTabSz="396210" rtl="0" eaLnBrk="1" latinLnBrk="0" hangingPunct="1">
        <a:lnSpc>
          <a:spcPct val="120000"/>
        </a:lnSpc>
        <a:spcBef>
          <a:spcPts val="217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60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485786" indent="-99052" algn="l" defTabSz="396210" rtl="0" eaLnBrk="1" latinLnBrk="0" hangingPunct="1">
        <a:lnSpc>
          <a:spcPct val="120000"/>
        </a:lnSpc>
        <a:spcBef>
          <a:spcPts val="217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60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683890" indent="-99052" algn="l" defTabSz="396210" rtl="0" eaLnBrk="1" latinLnBrk="0" hangingPunct="1">
        <a:lnSpc>
          <a:spcPct val="120000"/>
        </a:lnSpc>
        <a:spcBef>
          <a:spcPts val="217"/>
        </a:spcBef>
        <a:buClr>
          <a:schemeClr val="accent1"/>
        </a:buClr>
        <a:buSzPct val="160000"/>
        <a:buFont typeface="Arial" panose="020B0604020202020204" pitchFamily="34" charset="0"/>
        <a:buChar char="•"/>
        <a:defRPr kumimoji="1" sz="607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1pPr>
      <a:lvl2pPr marL="198105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2pPr>
      <a:lvl3pPr marL="396210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594314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4pPr>
      <a:lvl5pPr marL="792419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5pPr>
      <a:lvl6pPr marL="990524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29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7pPr>
      <a:lvl8pPr marL="1386733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8pPr>
      <a:lvl9pPr marL="1584838" algn="l" defTabSz="396210" rtl="0" eaLnBrk="1" latinLnBrk="0" hangingPunct="1">
        <a:defRPr kumimoji="1" sz="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CDBF3F-A71A-5791-15B9-03B6F7338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21420000">
            <a:off x="188869" y="38312"/>
            <a:ext cx="3658195" cy="1037448"/>
          </a:xfrm>
        </p:spPr>
        <p:txBody>
          <a:bodyPr>
            <a:normAutofit/>
          </a:bodyPr>
          <a:lstStyle/>
          <a:p>
            <a:r>
              <a:rPr lang="en-US" altLang="ja-JP" sz="2250" dirty="0"/>
              <a:t>Live </a:t>
            </a:r>
            <a:r>
              <a:rPr lang="ja-JP" altLang="en-US" sz="2250" dirty="0"/>
              <a:t>＠音吉　</a:t>
            </a:r>
            <a:r>
              <a:rPr lang="en-US" altLang="ja-JP" sz="2250" dirty="0"/>
              <a:t>MEG</a:t>
            </a:r>
            <a:r>
              <a:rPr lang="ja-JP" altLang="en-US" sz="2250" dirty="0"/>
              <a:t>！</a:t>
            </a:r>
            <a:br>
              <a:rPr lang="en-US" altLang="ja-JP" sz="2250" dirty="0"/>
            </a:br>
            <a:r>
              <a:rPr lang="en-US" altLang="ja-JP" sz="2250" dirty="0"/>
              <a:t>2024</a:t>
            </a:r>
            <a:r>
              <a:rPr lang="ja-JP" altLang="en-US" sz="2250" dirty="0"/>
              <a:t>年</a:t>
            </a:r>
            <a:r>
              <a:rPr lang="en-US" altLang="ja-JP" sz="2250" dirty="0"/>
              <a:t>5</a:t>
            </a:r>
            <a:r>
              <a:rPr lang="ja-JP" altLang="en-US" sz="2250" dirty="0"/>
              <a:t>月</a:t>
            </a:r>
            <a:r>
              <a:rPr lang="en-US" altLang="ja-JP" sz="2250" dirty="0"/>
              <a:t>15</a:t>
            </a:r>
            <a:r>
              <a:rPr lang="ja-JP" altLang="en-US" sz="2250" dirty="0"/>
              <a:t>日</a:t>
            </a:r>
            <a:r>
              <a:rPr lang="en-US" altLang="ja-JP" sz="2250" dirty="0"/>
              <a:t>(</a:t>
            </a:r>
            <a:r>
              <a:rPr lang="ja-JP" altLang="en-US" sz="2250" dirty="0"/>
              <a:t>水</a:t>
            </a:r>
            <a:r>
              <a:rPr lang="en-US" altLang="ja-JP" sz="2250" dirty="0"/>
              <a:t>)</a:t>
            </a:r>
            <a:endParaRPr lang="ja-JP" altLang="en-US" sz="225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592A6F5-5D89-CFC6-3069-AB7F1D2B1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21420000">
            <a:off x="368649" y="1028452"/>
            <a:ext cx="3658195" cy="206375"/>
          </a:xfrm>
        </p:spPr>
        <p:txBody>
          <a:bodyPr/>
          <a:lstStyle/>
          <a:p>
            <a:r>
              <a:rPr kumimoji="1" lang="en-US" altLang="ja-JP" dirty="0"/>
              <a:t>OPEN</a:t>
            </a:r>
            <a:r>
              <a:rPr kumimoji="1" lang="ja-JP" altLang="en-US" dirty="0"/>
              <a:t>　</a:t>
            </a:r>
            <a:r>
              <a:rPr kumimoji="1" lang="en-US" altLang="ja-JP" dirty="0"/>
              <a:t>19</a:t>
            </a:r>
            <a:r>
              <a:rPr kumimoji="1" lang="ja-JP" altLang="en-US" dirty="0"/>
              <a:t>：</a:t>
            </a:r>
            <a:r>
              <a:rPr kumimoji="1" lang="en-US" altLang="ja-JP" dirty="0"/>
              <a:t>00</a:t>
            </a:r>
            <a:r>
              <a:rPr lang="ja-JP" altLang="en-US" dirty="0"/>
              <a:t>／</a:t>
            </a:r>
            <a:r>
              <a:rPr lang="en-US" altLang="ja-JP" dirty="0"/>
              <a:t>START</a:t>
            </a:r>
            <a:r>
              <a:rPr lang="ja-JP" altLang="en-US" dirty="0"/>
              <a:t>　</a:t>
            </a:r>
            <a:r>
              <a:rPr lang="en-US" altLang="ja-JP" dirty="0"/>
              <a:t>19</a:t>
            </a:r>
            <a:r>
              <a:rPr lang="ja-JP" altLang="en-US" dirty="0"/>
              <a:t>：</a:t>
            </a:r>
            <a:r>
              <a:rPr lang="en-US" altLang="ja-JP" dirty="0"/>
              <a:t>30</a:t>
            </a:r>
            <a:r>
              <a:rPr lang="ja-JP" altLang="en-US" dirty="0"/>
              <a:t>　　　</a:t>
            </a:r>
            <a:r>
              <a:rPr lang="en-US" altLang="ja-JP" dirty="0"/>
              <a:t>MC</a:t>
            </a:r>
            <a:r>
              <a:rPr lang="ja-JP" altLang="en-US" dirty="0"/>
              <a:t>　</a:t>
            </a:r>
            <a:r>
              <a:rPr lang="en-US" altLang="ja-JP" dirty="0"/>
              <a:t>3,000</a:t>
            </a:r>
            <a:r>
              <a:rPr lang="ja-JP" altLang="en-US" dirty="0"/>
              <a:t>円</a:t>
            </a:r>
            <a:endParaRPr kumimoji="1" lang="ja-JP" altLang="en-US" dirty="0"/>
          </a:p>
        </p:txBody>
      </p:sp>
      <p:pic>
        <p:nvPicPr>
          <p:cNvPr id="1026" name="Picture 2" descr="吉祥寺のJazzカフェ喫茶&amp;ライブハウス「音吉!MEG」Audio Live cafe＆Bar">
            <a:extLst>
              <a:ext uri="{FF2B5EF4-FFF2-40B4-BE49-F238E27FC236}">
                <a16:creationId xmlns:a16="http://schemas.microsoft.com/office/drawing/2014/main" id="{E7A7CC86-83E7-88EB-B66D-A872C5E97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3628">
            <a:off x="194133" y="168737"/>
            <a:ext cx="1078452" cy="1078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マイ・ジョアン | 平田王子オフィシャルサイト">
            <a:extLst>
              <a:ext uri="{FF2B5EF4-FFF2-40B4-BE49-F238E27FC236}">
                <a16:creationId xmlns:a16="http://schemas.microsoft.com/office/drawing/2014/main" id="{6713F902-B784-14B2-9624-FD0F0D018C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82656">
            <a:off x="2641221" y="1658722"/>
            <a:ext cx="437580" cy="653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小泉清人 (@imuziok) / X">
            <a:extLst>
              <a:ext uri="{FF2B5EF4-FFF2-40B4-BE49-F238E27FC236}">
                <a16:creationId xmlns:a16="http://schemas.microsoft.com/office/drawing/2014/main" id="{6A54E214-3856-F9D9-B0B6-21F45611F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01135">
            <a:off x="144032" y="1822325"/>
            <a:ext cx="641133" cy="641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ama Nozomi Official Site さん">
            <a:extLst>
              <a:ext uri="{FF2B5EF4-FFF2-40B4-BE49-F238E27FC236}">
                <a16:creationId xmlns:a16="http://schemas.microsoft.com/office/drawing/2014/main" id="{49DE35D5-3640-C638-7F88-1BCE4025F0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411355">
            <a:off x="1368281" y="1763663"/>
            <a:ext cx="644565" cy="644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30F572B-5957-7A94-8DB8-A351E73A4433}"/>
              </a:ext>
            </a:extLst>
          </p:cNvPr>
          <p:cNvSpPr txBox="1"/>
          <p:nvPr/>
        </p:nvSpPr>
        <p:spPr>
          <a:xfrm rot="21333949">
            <a:off x="447007" y="2185528"/>
            <a:ext cx="378661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solidFill>
                  <a:schemeClr val="bg1">
                    <a:lumMod val="85000"/>
                  </a:schemeClr>
                </a:solidFill>
              </a:rPr>
              <a:t>小泉清人</a:t>
            </a:r>
            <a:r>
              <a:rPr kumimoji="1" lang="en-US" altLang="ja-JP" sz="900" dirty="0">
                <a:solidFill>
                  <a:schemeClr val="bg1">
                    <a:lumMod val="85000"/>
                  </a:schemeClr>
                </a:solidFill>
              </a:rPr>
              <a:t>Gt.</a:t>
            </a:r>
            <a:r>
              <a:rPr kumimoji="1" lang="ja-JP" altLang="en-US" sz="900" dirty="0">
                <a:solidFill>
                  <a:schemeClr val="bg1">
                    <a:lumMod val="85000"/>
                  </a:schemeClr>
                </a:solidFill>
              </a:rPr>
              <a:t>　　       　               はまのぞみ</a:t>
            </a:r>
            <a:r>
              <a:rPr kumimoji="1" lang="en-US" altLang="ja-JP" sz="900" dirty="0">
                <a:solidFill>
                  <a:schemeClr val="bg1">
                    <a:lumMod val="85000"/>
                  </a:schemeClr>
                </a:solidFill>
              </a:rPr>
              <a:t>Vo.</a:t>
            </a:r>
            <a:r>
              <a:rPr kumimoji="1" lang="ja-JP" altLang="en-US" sz="900" dirty="0">
                <a:solidFill>
                  <a:schemeClr val="bg1">
                    <a:lumMod val="85000"/>
                  </a:schemeClr>
                </a:solidFill>
              </a:rPr>
              <a:t>　　　         大澤基弘</a:t>
            </a:r>
            <a:r>
              <a:rPr kumimoji="1" lang="en-US" altLang="ja-JP" sz="900" dirty="0">
                <a:solidFill>
                  <a:schemeClr val="bg1">
                    <a:lumMod val="85000"/>
                  </a:schemeClr>
                </a:solidFill>
              </a:rPr>
              <a:t>Snare/Pec.</a:t>
            </a:r>
            <a:r>
              <a:rPr kumimoji="1" lang="ja-JP" altLang="en-US" sz="900" dirty="0">
                <a:solidFill>
                  <a:schemeClr val="bg1">
                    <a:lumMod val="85000"/>
                  </a:schemeClr>
                </a:solidFill>
              </a:rPr>
              <a:t>　　</a:t>
            </a:r>
            <a:r>
              <a:rPr kumimoji="1" lang="ja-JP" altLang="en-US" sz="900" dirty="0"/>
              <a:t>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451EBBF-27DC-6A06-BC92-42542A153562}"/>
              </a:ext>
            </a:extLst>
          </p:cNvPr>
          <p:cNvSpPr txBox="1"/>
          <p:nvPr/>
        </p:nvSpPr>
        <p:spPr>
          <a:xfrm rot="21398357">
            <a:off x="2126547" y="1152313"/>
            <a:ext cx="206659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solidFill>
                  <a:srgbClr val="47281F"/>
                </a:solidFill>
                <a:latin typeface="Hiragino Kaku Gothic Pro"/>
              </a:rPr>
              <a:t>〒</a:t>
            </a:r>
            <a:r>
              <a:rPr lang="en-US" altLang="ja-JP" sz="900" dirty="0">
                <a:solidFill>
                  <a:srgbClr val="47281F"/>
                </a:solidFill>
                <a:latin typeface="Hiragino Kaku Gothic Pro"/>
              </a:rPr>
              <a:t>180-0004</a:t>
            </a:r>
            <a:br>
              <a:rPr lang="ja-JP" altLang="en-US" sz="900" dirty="0"/>
            </a:br>
            <a:r>
              <a:rPr lang="ja-JP" altLang="en-US" sz="900" dirty="0">
                <a:solidFill>
                  <a:srgbClr val="47281F"/>
                </a:solidFill>
                <a:latin typeface="Hiragino Kaku Gothic Pro"/>
              </a:rPr>
              <a:t>東京都武蔵野市吉祥寺本町</a:t>
            </a:r>
            <a:r>
              <a:rPr lang="en-US" altLang="ja-JP" sz="900" dirty="0">
                <a:solidFill>
                  <a:srgbClr val="47281F"/>
                </a:solidFill>
                <a:latin typeface="Hiragino Kaku Gothic Pro"/>
              </a:rPr>
              <a:t>1</a:t>
            </a:r>
            <a:r>
              <a:rPr lang="ja-JP" altLang="en-US" sz="900" dirty="0">
                <a:solidFill>
                  <a:srgbClr val="47281F"/>
                </a:solidFill>
                <a:latin typeface="Hiragino Kaku Gothic Pro"/>
              </a:rPr>
              <a:t>丁目</a:t>
            </a:r>
            <a:r>
              <a:rPr lang="en-US" altLang="ja-JP" sz="900" dirty="0">
                <a:solidFill>
                  <a:srgbClr val="47281F"/>
                </a:solidFill>
                <a:latin typeface="Hiragino Kaku Gothic Pro"/>
              </a:rPr>
              <a:t>31-3</a:t>
            </a:r>
            <a:br>
              <a:rPr lang="ja-JP" altLang="en-US" sz="900" dirty="0"/>
            </a:br>
            <a:r>
              <a:rPr lang="en-US" altLang="ja-JP" sz="900" dirty="0">
                <a:solidFill>
                  <a:srgbClr val="47281F"/>
                </a:solidFill>
                <a:latin typeface="Hiragino Kaku Gothic Pro"/>
              </a:rPr>
              <a:t>TEL: 0422-21-1421</a:t>
            </a:r>
            <a:endParaRPr kumimoji="1" lang="ja-JP" altLang="en-US" sz="900" b="1" dirty="0"/>
          </a:p>
        </p:txBody>
      </p:sp>
    </p:spTree>
    <p:extLst>
      <p:ext uri="{BB962C8B-B14F-4D97-AF65-F5344CB8AC3E}">
        <p14:creationId xmlns:p14="http://schemas.microsoft.com/office/powerpoint/2010/main" val="24720505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メイン イベント">
  <a:themeElements>
    <a:clrScheme name="メイン イベント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メイン イベント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メイン イベント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TM04033927[[fn=メイン イベント]]</Template>
  <TotalTime>24</TotalTime>
  <Words>57</Words>
  <Application>Microsoft Office PowerPoint</Application>
  <PresentationFormat>はがき 100x148 mm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Hiragino Kaku Gothic Pro</vt:lpstr>
      <vt:lpstr>Arial</vt:lpstr>
      <vt:lpstr>Impact</vt:lpstr>
      <vt:lpstr>メイン イベント</vt:lpstr>
      <vt:lpstr>Live ＠音吉　MEG！ 2024年5月15日(水)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Live ＠音吉　MEG！ 2024年5月15日(水)</dc:title>
  <dc:creator>のぞみ 濱</dc:creator>
  <cp:lastModifiedBy>のぞみ 濱</cp:lastModifiedBy>
  <cp:revision>2</cp:revision>
  <dcterms:created xsi:type="dcterms:W3CDTF">2024-03-15T07:54:36Z</dcterms:created>
  <dcterms:modified xsi:type="dcterms:W3CDTF">2024-03-15T08:18:44Z</dcterms:modified>
</cp:coreProperties>
</file>